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宽屏</PresentationFormat>
  <Paragraphs>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Юлия</dc:creator>
  <cp:lastModifiedBy>Юлия</cp:lastModifiedBy>
  <cp:revision>3</cp:revision>
  <dcterms:created xsi:type="dcterms:W3CDTF">2025-07-18T09:41:00Z</dcterms:created>
  <dcterms:modified xsi:type="dcterms:W3CDTF">2025-07-18T09:42:27Z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1049-12.2.0.21931</vt:lpwstr>
  </property>
  <property fmtid="{D5CDD505-2E9C-101B-9397-08002B2CF9AE}" pid="3" name="ICV">
    <vt:lpwstr>9B90548319B842F3919E9C646CB5C6A2_11</vt:lpwstr>
  </property>
</Properties>
</file>